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9049cc55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9049cc5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94f0b3e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94f0b3e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194f0b3e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194f0b3e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71290b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171290b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171290b2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171290b2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19e7f37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19e7f37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71290b2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71290b2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1a0db98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1a0db98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9049cc5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9049cc5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194f0b3e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194f0b3e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194f0b3e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194f0b3e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194f0b3e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194f0b3e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194f0b3e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194f0b3e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194f0b3e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194f0b3e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194f0b3e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194f0b3e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Particles, Point Cloud, and Sprites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05111840000056 - Herri Purba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05111840000066 - Kevin Christian Hadinata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05111840000069 - Muhammad Ilham Bayhaqi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Sprites in THREE.js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Here’s an implementation of sprites working in 2D space: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550" y="366713"/>
            <a:ext cx="560070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Properties.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62637" l="0" r="0" t="0"/>
          <a:stretch/>
        </p:blipFill>
        <p:spPr>
          <a:xfrm>
            <a:off x="330075" y="1323763"/>
            <a:ext cx="8483851" cy="24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Which Part of Sprite Appears on Screen.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41931" l="0" r="0" t="38884"/>
          <a:stretch/>
        </p:blipFill>
        <p:spPr>
          <a:xfrm>
            <a:off x="284725" y="1924114"/>
            <a:ext cx="8574550" cy="129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Point Cloud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use Point Cloud instead Sprite?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389600"/>
            <a:ext cx="37698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we working with a large number of particle, we may use Point Cloud because when we using a sprite, it will cause a performance problem.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350" y="1044875"/>
            <a:ext cx="4757699" cy="316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 class for displaying particles in the form of variable size points.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While every Sprite is an Object 3D, the points of a Point Cloud collectively belong to a single geometry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775" y="862649"/>
            <a:ext cx="5394275" cy="37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Component are used in Point Cloud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389600"/>
            <a:ext cx="41883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constructor of THREE.PointCloud takes two properties: 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geometry 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material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375" y="882300"/>
            <a:ext cx="3799475" cy="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925" y="1622475"/>
            <a:ext cx="37623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518025" y="3860400"/>
            <a:ext cx="7075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THREE.ParticleSystem -&gt; THREE.PointCloud (R68) -&gt; THREE.Points (R72)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25" y="4242075"/>
            <a:ext cx="3002750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200" y="4242075"/>
            <a:ext cx="2419325" cy="2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Particles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389600"/>
            <a:ext cx="28080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particles it is very easy to create many small objects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that you can use to simulate rain and snow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lang="en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also use particles as a way to create interesting 3D effects.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3612975"/>
            <a:ext cx="2808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(source: </a:t>
            </a:r>
            <a:r>
              <a:rPr lang="en" sz="1050">
                <a:solidFill>
                  <a:srgbClr val="F1F1F1"/>
                </a:solidFill>
                <a:highlight>
                  <a:srgbClr val="323639"/>
                </a:highlight>
                <a:latin typeface="Roboto"/>
                <a:ea typeface="Roboto"/>
                <a:cs typeface="Roboto"/>
                <a:sym typeface="Roboto"/>
              </a:rPr>
              <a:t>Learning Three.js- The JavaScript 3D Library for WebGL.pdf</a:t>
            </a:r>
            <a:r>
              <a:rPr lang="en" sz="1000">
                <a:solidFill>
                  <a:srgbClr val="FFFFFF"/>
                </a:solidFill>
              </a:rPr>
              <a:t>)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550" y="2696825"/>
            <a:ext cx="2631475" cy="19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075" y="233750"/>
            <a:ext cx="5262951" cy="24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076" y="2696825"/>
            <a:ext cx="2631475" cy="19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Particles in THREE.js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s we know in three.js there is no documentation about particles so particles can be created using point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is a particle implementation for creating a sphere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675" y="2200275"/>
            <a:ext cx="3481888" cy="27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0" l="-6713" r="19185" t="0"/>
          <a:stretch/>
        </p:blipFill>
        <p:spPr>
          <a:xfrm>
            <a:off x="2729425" y="155600"/>
            <a:ext cx="6165699" cy="20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Sprites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389600"/>
            <a:ext cx="28080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sprite is a plane that always faces towards the camera, generally with a partially transparent texture applied.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20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311700" y="3612975"/>
            <a:ext cx="2808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(source: threejs.org docs)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Load it once, shift it around.</a:t>
            </a:r>
            <a:endParaRPr sz="31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38" y="1650400"/>
            <a:ext cx="4664600" cy="11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79992" t="0"/>
          <a:stretch/>
        </p:blipFill>
        <p:spPr>
          <a:xfrm>
            <a:off x="7585588" y="1650400"/>
            <a:ext cx="933275" cy="11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5793100" y="1911125"/>
            <a:ext cx="1289100" cy="644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Commonly used for video games since the arcade era for animation.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811213"/>
            <a:ext cx="5719501" cy="3521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Why Sprites?</a:t>
            </a:r>
            <a:endParaRPr/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Wouldn’t larger images take longer to load?</a:t>
            </a:r>
            <a:endParaRPr sz="2000"/>
          </a:p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usage of sprite (or sprite sheets) can be impactful for, either GPU or HTTP, load performance.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